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hi-IN" sz="2400" dirty="0" smtClean="0"/>
              <a:t>सदाचारः </a:t>
            </a:r>
            <a:br>
              <a:rPr lang="hi-IN" sz="2400" dirty="0" smtClean="0"/>
            </a:br>
            <a:r>
              <a:rPr lang="hi-IN" sz="2400" dirty="0" smtClean="0"/>
              <a:t>सत्+आचारः</a:t>
            </a:r>
            <a:br>
              <a:rPr lang="hi-IN" sz="2400" dirty="0" smtClean="0"/>
            </a:br>
            <a:r>
              <a:rPr lang="hi-IN" sz="2400" dirty="0" smtClean="0"/>
              <a:t>अच्छे आचरण।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i-IN" dirty="0" smtClean="0"/>
              <a:t>श्लोक-1</a:t>
            </a:r>
          </a:p>
          <a:p>
            <a:r>
              <a:rPr lang="hi-IN" dirty="0" smtClean="0"/>
              <a:t>आलस्य ही मनुष्य का शरीर के लिए सबसे बडा शत्रु है। परिश्रम से बडकर दुसरा कोई मित्र नहीं है ,जिसको करके मनुष्य कभी दुखी नहीं रहता।</a:t>
            </a:r>
          </a:p>
        </p:txBody>
      </p:sp>
    </p:spTree>
    <p:extLst>
      <p:ext uri="{BB962C8B-B14F-4D97-AF65-F5344CB8AC3E}">
        <p14:creationId xmlns:p14="http://schemas.microsoft.com/office/powerpoint/2010/main" val="267081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i-IN" sz="2400" dirty="0" smtClean="0"/>
              <a:t>श्लोक-2--कल का काम आज करना चाहिए,और आज का काम अभी, क्योंकि काल (मृत्यु/समय)किसी की प्रतीक्षा नहीं करती।</a:t>
            </a:r>
          </a:p>
          <a:p>
            <a:r>
              <a:rPr lang="hi-IN" sz="2400" dirty="0" smtClean="0"/>
              <a:t>श्लोक-3– सत्य और प्रिय बोलना चाहिए ।अप्रिय सत्य नहीं बोलना चाहिए। अप्रिय सत्य नहीं बोलना चाहिए । यही सनातन धर्म है।</a:t>
            </a:r>
          </a:p>
        </p:txBody>
      </p:sp>
    </p:spTree>
    <p:extLst>
      <p:ext uri="{BB962C8B-B14F-4D97-AF65-F5344CB8AC3E}">
        <p14:creationId xmlns:p14="http://schemas.microsoft.com/office/powerpoint/2010/main" val="155978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2400" dirty="0" smtClean="0"/>
              <a:t>श्लोक-4– हमेशा हमारे व्यवहार में उदारता,सत्यता,सरलता, और कोमलता होनी चाहिए। कुटिलता कभी नहीं</a:t>
            </a:r>
            <a:r>
              <a:rPr lang="hi-IN" dirty="0" smtClean="0"/>
              <a:t>।</a:t>
            </a:r>
          </a:p>
          <a:p>
            <a:r>
              <a:rPr lang="hi-IN" sz="2400" dirty="0" smtClean="0"/>
              <a:t>श्लोक-5—श्रेष्ठ व्यक्ति गुरु माता पिता की सेवा मन वचन और कर्म से करनी चाहिए ।</a:t>
            </a:r>
          </a:p>
          <a:p>
            <a:r>
              <a:rPr lang="hi-IN" sz="2400" smtClean="0"/>
              <a:t>श्लोक-6– मित्र के साथ कलह करके कोई मनुष्य सुखी नहीं रह सकता इसलिए प्रयत्न पूर्वक इसका त्याग करना चाहिए।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287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131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सदाचारः  सत्+आचारः अच्छे आचरण।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सदाचारः  सत्+आचारः अच्छे आचरण।</dc:title>
  <dc:creator>mk</dc:creator>
  <cp:lastModifiedBy>mk</cp:lastModifiedBy>
  <cp:revision>5</cp:revision>
  <dcterms:created xsi:type="dcterms:W3CDTF">2006-08-16T00:00:00Z</dcterms:created>
  <dcterms:modified xsi:type="dcterms:W3CDTF">2020-08-07T05:21:11Z</dcterms:modified>
</cp:coreProperties>
</file>